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0271-AAF9-4195-B683-3DC6A6506DC8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8F54-8609-4F9A-80FB-CDBD500F66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120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0271-AAF9-4195-B683-3DC6A6506DC8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8F54-8609-4F9A-80FB-CDBD500F66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1787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0271-AAF9-4195-B683-3DC6A6506DC8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8F54-8609-4F9A-80FB-CDBD500F66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904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0271-AAF9-4195-B683-3DC6A6506DC8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8F54-8609-4F9A-80FB-CDBD500F66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103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0271-AAF9-4195-B683-3DC6A6506DC8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8F54-8609-4F9A-80FB-CDBD500F66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916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0271-AAF9-4195-B683-3DC6A6506DC8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8F54-8609-4F9A-80FB-CDBD500F66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72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0271-AAF9-4195-B683-3DC6A6506DC8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8F54-8609-4F9A-80FB-CDBD500F66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282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0271-AAF9-4195-B683-3DC6A6506DC8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8F54-8609-4F9A-80FB-CDBD500F66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114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0271-AAF9-4195-B683-3DC6A6506DC8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8F54-8609-4F9A-80FB-CDBD500F66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388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0271-AAF9-4195-B683-3DC6A6506DC8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8F54-8609-4F9A-80FB-CDBD500F66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027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0271-AAF9-4195-B683-3DC6A6506DC8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8F54-8609-4F9A-80FB-CDBD500F66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047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90271-AAF9-4195-B683-3DC6A6506DC8}" type="datetimeFigureOut">
              <a:rPr lang="ko-KR" altLang="en-US" smtClean="0"/>
              <a:t>2021-02-24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E8F54-8609-4F9A-80FB-CDBD500F66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368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367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647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700"/>
            <a:ext cx="12193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389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L</cp:lastModifiedBy>
  <cp:revision>2</cp:revision>
  <dcterms:created xsi:type="dcterms:W3CDTF">2021-01-12T04:33:32Z</dcterms:created>
  <dcterms:modified xsi:type="dcterms:W3CDTF">2021-02-24T06:06:31Z</dcterms:modified>
</cp:coreProperties>
</file>